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図形 4" descr="LINE画像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28440" y="889000"/>
            <a:ext cx="4134485" cy="47967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ＭＳ Ｐゴシック</vt:lpstr>
      <vt:lpstr>Wingdings</vt:lpstr>
      <vt:lpstr>Microsoft YaHei</vt:lpstr>
      <vt:lpstr>ＭＳ Ｐゴシック</vt:lpstr>
      <vt:lpstr>Arial Unicode MS</vt:lpstr>
      <vt:lpstr>Calibri Light</vt:lpstr>
      <vt:lpstr>Calibri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SH-0015</dc:creator>
  <cp:lastModifiedBy>SH-0014</cp:lastModifiedBy>
  <cp:revision>5</cp:revision>
  <dcterms:created xsi:type="dcterms:W3CDTF">2021-10-14T03:30:00Z</dcterms:created>
  <dcterms:modified xsi:type="dcterms:W3CDTF">2021-11-12T08:24:56Z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1041-10.8.2.6704</vt:lpwstr>
  </property>
</Properties>
</file>